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1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D79BC-084C-4D39-B143-A99190E7CEA0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08497B-FEDF-4C61-958E-FA70BCDEB3D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8497B-FEDF-4C61-958E-FA70BCDEB3D9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FE058C4-24EF-4348-911C-4D41B5B0F3B6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DBE7674-9D6A-4EFE-ACBF-299E633571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E058C4-24EF-4348-911C-4D41B5B0F3B6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BE7674-9D6A-4EFE-ACBF-299E633571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E058C4-24EF-4348-911C-4D41B5B0F3B6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BE7674-9D6A-4EFE-ACBF-299E633571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E058C4-24EF-4348-911C-4D41B5B0F3B6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BE7674-9D6A-4EFE-ACBF-299E6335719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E058C4-24EF-4348-911C-4D41B5B0F3B6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BE7674-9D6A-4EFE-ACBF-299E6335719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E058C4-24EF-4348-911C-4D41B5B0F3B6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BE7674-9D6A-4EFE-ACBF-299E6335719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E058C4-24EF-4348-911C-4D41B5B0F3B6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BE7674-9D6A-4EFE-ACBF-299E6335719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E058C4-24EF-4348-911C-4D41B5B0F3B6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BE7674-9D6A-4EFE-ACBF-299E63357196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E058C4-24EF-4348-911C-4D41B5B0F3B6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BE7674-9D6A-4EFE-ACBF-299E633571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FE058C4-24EF-4348-911C-4D41B5B0F3B6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BE7674-9D6A-4EFE-ACBF-299E6335719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FE058C4-24EF-4348-911C-4D41B5B0F3B6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DBE7674-9D6A-4EFE-ACBF-299E6335719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FE058C4-24EF-4348-911C-4D41B5B0F3B6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DBE7674-9D6A-4EFE-ACBF-299E6335719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00760" y="4857760"/>
            <a:ext cx="2286016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slide_1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572272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936" y="510702"/>
            <a:ext cx="7782128" cy="583659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936" y="510702"/>
            <a:ext cx="7782128" cy="583659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936" y="510702"/>
            <a:ext cx="7782128" cy="583659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936" y="510702"/>
            <a:ext cx="7782128" cy="583659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936" y="510702"/>
            <a:ext cx="7782128" cy="583659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_4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428604"/>
            <a:ext cx="8286807" cy="569755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_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85728"/>
            <a:ext cx="8358245" cy="584043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_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285728"/>
            <a:ext cx="8215369" cy="584043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_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85728"/>
            <a:ext cx="8286807" cy="584043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_7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85728"/>
            <a:ext cx="8286807" cy="584043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17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429124" cy="3315869"/>
          </a:xfrm>
        </p:spPr>
      </p:pic>
      <p:pic>
        <p:nvPicPr>
          <p:cNvPr id="9" name="Содержимое 8" descr="slide_2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357686" y="0"/>
            <a:ext cx="4786314" cy="3317059"/>
          </a:xfrm>
        </p:spPr>
      </p:pic>
      <p:pic>
        <p:nvPicPr>
          <p:cNvPr id="10" name="Рисунок 9" descr="slide_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14686"/>
            <a:ext cx="4357686" cy="3643314"/>
          </a:xfrm>
          <a:prstGeom prst="rect">
            <a:avLst/>
          </a:prstGeom>
        </p:spPr>
      </p:pic>
      <p:pic>
        <p:nvPicPr>
          <p:cNvPr id="11" name="Рисунок 10" descr="slide_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7686" y="3286124"/>
            <a:ext cx="4786314" cy="357187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slide_5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786314" cy="3500438"/>
          </a:xfrm>
        </p:spPr>
      </p:pic>
      <p:pic>
        <p:nvPicPr>
          <p:cNvPr id="8" name="Содержимое 7" descr="slide_6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86314" y="0"/>
            <a:ext cx="4357686" cy="3500438"/>
          </a:xfrm>
        </p:spPr>
      </p:pic>
      <p:pic>
        <p:nvPicPr>
          <p:cNvPr id="9" name="Рисунок 8" descr="slide_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71810"/>
            <a:ext cx="9144000" cy="378619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/>
              <a:t>Самое главное:</a:t>
            </a:r>
            <a:endParaRPr lang="ru-RU" dirty="0"/>
          </a:p>
        </p:txBody>
      </p:sp>
      <p:pic>
        <p:nvPicPr>
          <p:cNvPr id="7" name="Содержимое 6" descr="slide_7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1143000" y="1357313"/>
            <a:ext cx="8001000" cy="492918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</TotalTime>
  <Words>4</Words>
  <Application>Microsoft Office PowerPoint</Application>
  <PresentationFormat>Экран (4:3)</PresentationFormat>
  <Paragraphs>2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Самое главное:</vt:lpstr>
      <vt:lpstr>Слайд 10</vt:lpstr>
      <vt:lpstr>Слайд 11</vt:lpstr>
      <vt:lpstr>Слайд 12</vt:lpstr>
      <vt:lpstr>Слайд 13</vt:lpstr>
      <vt:lpstr>Слайд 14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коля</dc:creator>
  <cp:lastModifiedBy>коля</cp:lastModifiedBy>
  <cp:revision>3</cp:revision>
  <dcterms:created xsi:type="dcterms:W3CDTF">2017-03-28T18:53:44Z</dcterms:created>
  <dcterms:modified xsi:type="dcterms:W3CDTF">2017-03-28T19:19:50Z</dcterms:modified>
</cp:coreProperties>
</file>